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5" r:id="rId4"/>
    <p:sldMasterId id="214748369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6858000" cx="9144000"/>
  <p:notesSz cx="6858000" cy="9144000"/>
  <p:embeddedFontLst>
    <p:embeddedFont>
      <p:font typeface="Playfair Display Medium"/>
      <p:regular r:id="rId14"/>
      <p:bold r:id="rId15"/>
      <p:italic r:id="rId16"/>
      <p:boldItalic r:id="rId17"/>
    </p:embeddedFont>
    <p:embeddedFont>
      <p:font typeface="Playfair Displ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Archiv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PlayfairDispl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Archivo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Archivo-italic.fntdata"/><Relationship Id="rId27" Type="http://schemas.openxmlformats.org/officeDocument/2006/relationships/font" Target="fonts/Archiv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Archiv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PlayfairDisplayMedium-bold.fntdata"/><Relationship Id="rId14" Type="http://schemas.openxmlformats.org/officeDocument/2006/relationships/font" Target="fonts/PlayfairDisplayMedium-regular.fntdata"/><Relationship Id="rId17" Type="http://schemas.openxmlformats.org/officeDocument/2006/relationships/font" Target="fonts/PlayfairDisplayMedium-boldItalic.fntdata"/><Relationship Id="rId16" Type="http://schemas.openxmlformats.org/officeDocument/2006/relationships/font" Target="fonts/PlayfairDisplayMedium-italic.fntdata"/><Relationship Id="rId19" Type="http://schemas.openxmlformats.org/officeDocument/2006/relationships/font" Target="fonts/PlayfairDisplay-bold.fntdata"/><Relationship Id="rId18" Type="http://schemas.openxmlformats.org/officeDocument/2006/relationships/font" Target="fonts/PlayfairDisplay-regular.fntdata"/></Relationships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8544c81140_0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8544c811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8544c81140_0_178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8544c81140_0_1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8544c81140_0_176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8544c81140_0_17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8544c81140_1_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8544c81140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845edaae85_0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845edaae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845edaae85_0_1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845edaae8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8544c81140_1_2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8544c81140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 txBox="1"/>
          <p:nvPr>
            <p:ph type="title"/>
          </p:nvPr>
        </p:nvSpPr>
        <p:spPr>
          <a:xfrm>
            <a:off x="276075" y="609600"/>
            <a:ext cx="57132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5" name="Google Shape;85;p14"/>
          <p:cNvSpPr txBox="1"/>
          <p:nvPr>
            <p:ph idx="1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text boxes">
  <p:cSld name="BLANK_1_1_1_1_8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276075" y="609600"/>
            <a:ext cx="57132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15"/>
          <p:cNvSpPr txBox="1"/>
          <p:nvPr>
            <p:ph idx="2" type="subTitle"/>
          </p:nvPr>
        </p:nvSpPr>
        <p:spPr>
          <a:xfrm>
            <a:off x="407100" y="1984167"/>
            <a:ext cx="1359000" cy="28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idx="3" type="subTitle"/>
          </p:nvPr>
        </p:nvSpPr>
        <p:spPr>
          <a:xfrm>
            <a:off x="2710550" y="1984167"/>
            <a:ext cx="1359000" cy="28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4" type="subTitle"/>
          </p:nvPr>
        </p:nvSpPr>
        <p:spPr>
          <a:xfrm>
            <a:off x="5014000" y="1984167"/>
            <a:ext cx="1359000" cy="28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4" name="Google Shape;94;p15"/>
          <p:cNvSpPr txBox="1"/>
          <p:nvPr>
            <p:ph idx="5" type="subTitle"/>
          </p:nvPr>
        </p:nvSpPr>
        <p:spPr>
          <a:xfrm>
            <a:off x="7317450" y="1984167"/>
            <a:ext cx="1359000" cy="28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6" type="body"/>
          </p:nvPr>
        </p:nvSpPr>
        <p:spPr>
          <a:xfrm>
            <a:off x="407100" y="2527200"/>
            <a:ext cx="1422300" cy="10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96" name="Google Shape;96;p15"/>
          <p:cNvSpPr txBox="1"/>
          <p:nvPr>
            <p:ph idx="7" type="body"/>
          </p:nvPr>
        </p:nvSpPr>
        <p:spPr>
          <a:xfrm>
            <a:off x="2710550" y="2527200"/>
            <a:ext cx="1422300" cy="10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97" name="Google Shape;97;p15"/>
          <p:cNvSpPr txBox="1"/>
          <p:nvPr>
            <p:ph idx="8" type="body"/>
          </p:nvPr>
        </p:nvSpPr>
        <p:spPr>
          <a:xfrm>
            <a:off x="5014000" y="2527200"/>
            <a:ext cx="1422300" cy="10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98" name="Google Shape;98;p15"/>
          <p:cNvSpPr txBox="1"/>
          <p:nvPr>
            <p:ph idx="9" type="body"/>
          </p:nvPr>
        </p:nvSpPr>
        <p:spPr>
          <a:xfrm>
            <a:off x="7317450" y="2527200"/>
            <a:ext cx="1422300" cy="10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text boxes with small statement">
  <p:cSld name="BLANK_1_1_1_1_6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5503325" y="699667"/>
            <a:ext cx="3356100" cy="1170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■"/>
              <a:defRPr sz="1800"/>
            </a:lvl9pPr>
          </a:lstStyle>
          <a:p/>
        </p:txBody>
      </p:sp>
      <p:sp>
        <p:nvSpPr>
          <p:cNvPr id="101" name="Google Shape;101;p16"/>
          <p:cNvSpPr txBox="1"/>
          <p:nvPr>
            <p:ph type="title"/>
          </p:nvPr>
        </p:nvSpPr>
        <p:spPr>
          <a:xfrm>
            <a:off x="276075" y="609600"/>
            <a:ext cx="50001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2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4" name="Google Shape;104;p16"/>
          <p:cNvSpPr txBox="1"/>
          <p:nvPr>
            <p:ph idx="3" type="subTitle"/>
          </p:nvPr>
        </p:nvSpPr>
        <p:spPr>
          <a:xfrm>
            <a:off x="279528" y="3871828"/>
            <a:ext cx="1970100" cy="44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idx="4" type="subTitle"/>
          </p:nvPr>
        </p:nvSpPr>
        <p:spPr>
          <a:xfrm>
            <a:off x="2489940" y="3871828"/>
            <a:ext cx="1970100" cy="44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06" name="Google Shape;106;p16"/>
          <p:cNvSpPr txBox="1"/>
          <p:nvPr>
            <p:ph idx="5" type="subTitle"/>
          </p:nvPr>
        </p:nvSpPr>
        <p:spPr>
          <a:xfrm>
            <a:off x="4695138" y="3871828"/>
            <a:ext cx="1970100" cy="44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6" type="subTitle"/>
          </p:nvPr>
        </p:nvSpPr>
        <p:spPr>
          <a:xfrm>
            <a:off x="6900335" y="3871828"/>
            <a:ext cx="1970100" cy="44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108" name="Google Shape;108;p16"/>
          <p:cNvSpPr txBox="1"/>
          <p:nvPr>
            <p:ph idx="7" type="body"/>
          </p:nvPr>
        </p:nvSpPr>
        <p:spPr>
          <a:xfrm>
            <a:off x="274950" y="4275012"/>
            <a:ext cx="1970100" cy="134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09" name="Google Shape;109;p16"/>
          <p:cNvSpPr txBox="1"/>
          <p:nvPr>
            <p:ph idx="8" type="body"/>
          </p:nvPr>
        </p:nvSpPr>
        <p:spPr>
          <a:xfrm>
            <a:off x="2489940" y="4275012"/>
            <a:ext cx="1970100" cy="134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10" name="Google Shape;110;p16"/>
          <p:cNvSpPr txBox="1"/>
          <p:nvPr>
            <p:ph idx="9" type="body"/>
          </p:nvPr>
        </p:nvSpPr>
        <p:spPr>
          <a:xfrm>
            <a:off x="4704930" y="4275012"/>
            <a:ext cx="1970100" cy="134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11" name="Google Shape;111;p16"/>
          <p:cNvSpPr txBox="1"/>
          <p:nvPr>
            <p:ph idx="13" type="body"/>
          </p:nvPr>
        </p:nvSpPr>
        <p:spPr>
          <a:xfrm>
            <a:off x="6900335" y="4275012"/>
            <a:ext cx="1970100" cy="134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12" name="Google Shape;112;p16"/>
          <p:cNvSpPr txBox="1"/>
          <p:nvPr>
            <p:ph idx="14" type="subTitle"/>
          </p:nvPr>
        </p:nvSpPr>
        <p:spPr>
          <a:xfrm>
            <a:off x="279525" y="3563764"/>
            <a:ext cx="382500" cy="19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3" name="Google Shape;113;p16"/>
          <p:cNvSpPr txBox="1"/>
          <p:nvPr>
            <p:ph idx="15" type="subTitle"/>
          </p:nvPr>
        </p:nvSpPr>
        <p:spPr>
          <a:xfrm>
            <a:off x="2489950" y="3563764"/>
            <a:ext cx="382500" cy="19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4" name="Google Shape;114;p16"/>
          <p:cNvSpPr txBox="1"/>
          <p:nvPr>
            <p:ph idx="16" type="subTitle"/>
          </p:nvPr>
        </p:nvSpPr>
        <p:spPr>
          <a:xfrm>
            <a:off x="4700375" y="3563764"/>
            <a:ext cx="382500" cy="19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5" name="Google Shape;115;p16"/>
          <p:cNvSpPr txBox="1"/>
          <p:nvPr>
            <p:ph idx="17" type="subTitle"/>
          </p:nvPr>
        </p:nvSpPr>
        <p:spPr>
          <a:xfrm>
            <a:off x="6910800" y="3563764"/>
            <a:ext cx="382500" cy="19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Playfair Display"/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right image and 2 text boxes">
  <p:cSld name="BLANK_1_1_1_1_5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276075" y="609600"/>
            <a:ext cx="64329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" name="Google Shape;119;p17"/>
          <p:cNvSpPr/>
          <p:nvPr>
            <p:ph idx="2" type="pic"/>
          </p:nvPr>
        </p:nvSpPr>
        <p:spPr>
          <a:xfrm>
            <a:off x="6802800" y="0"/>
            <a:ext cx="2341200" cy="15864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17"/>
          <p:cNvSpPr txBox="1"/>
          <p:nvPr>
            <p:ph idx="1" type="subTitle"/>
          </p:nvPr>
        </p:nvSpPr>
        <p:spPr>
          <a:xfrm>
            <a:off x="4682775" y="3623233"/>
            <a:ext cx="2026200" cy="4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1" name="Google Shape;121;p17"/>
          <p:cNvSpPr txBox="1"/>
          <p:nvPr>
            <p:ph idx="3" type="subTitle"/>
          </p:nvPr>
        </p:nvSpPr>
        <p:spPr>
          <a:xfrm>
            <a:off x="6843453" y="3623233"/>
            <a:ext cx="2030100" cy="4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2" name="Google Shape;122;p17"/>
          <p:cNvSpPr txBox="1"/>
          <p:nvPr>
            <p:ph idx="4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23" name="Google Shape;123;p17"/>
          <p:cNvSpPr txBox="1"/>
          <p:nvPr>
            <p:ph idx="5" type="body"/>
          </p:nvPr>
        </p:nvSpPr>
        <p:spPr>
          <a:xfrm>
            <a:off x="4682775" y="4057021"/>
            <a:ext cx="2026200" cy="16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124" name="Google Shape;124;p17"/>
          <p:cNvSpPr txBox="1"/>
          <p:nvPr>
            <p:ph idx="6" type="body"/>
          </p:nvPr>
        </p:nvSpPr>
        <p:spPr>
          <a:xfrm>
            <a:off x="6843455" y="4057021"/>
            <a:ext cx="2030100" cy="16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peakers info">
  <p:cSld name="BLANK_1_1_1_1_3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/>
          <p:nvPr/>
        </p:nvSpPr>
        <p:spPr>
          <a:xfrm>
            <a:off x="5461825" y="1133"/>
            <a:ext cx="36822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7" name="Google Shape;127;p18"/>
          <p:cNvSpPr txBox="1"/>
          <p:nvPr>
            <p:ph idx="1" type="subTitle"/>
          </p:nvPr>
        </p:nvSpPr>
        <p:spPr>
          <a:xfrm>
            <a:off x="1987875" y="1897067"/>
            <a:ext cx="1578300" cy="59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2" type="subTitle"/>
          </p:nvPr>
        </p:nvSpPr>
        <p:spPr>
          <a:xfrm>
            <a:off x="1987875" y="2465489"/>
            <a:ext cx="1547700" cy="429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9" name="Google Shape;129;p18"/>
          <p:cNvSpPr/>
          <p:nvPr>
            <p:ph idx="3" type="pic"/>
          </p:nvPr>
        </p:nvSpPr>
        <p:spPr>
          <a:xfrm>
            <a:off x="-50" y="1898900"/>
            <a:ext cx="1838100" cy="43560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18"/>
          <p:cNvSpPr/>
          <p:nvPr>
            <p:ph idx="4" type="pic"/>
          </p:nvPr>
        </p:nvSpPr>
        <p:spPr>
          <a:xfrm>
            <a:off x="4527160" y="1898900"/>
            <a:ext cx="1838100" cy="43560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18"/>
          <p:cNvSpPr txBox="1"/>
          <p:nvPr>
            <p:ph idx="5" type="subTitle"/>
          </p:nvPr>
        </p:nvSpPr>
        <p:spPr>
          <a:xfrm>
            <a:off x="6525486" y="1897067"/>
            <a:ext cx="1578300" cy="59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2" name="Google Shape;132;p18"/>
          <p:cNvSpPr txBox="1"/>
          <p:nvPr>
            <p:ph idx="6" type="subTitle"/>
          </p:nvPr>
        </p:nvSpPr>
        <p:spPr>
          <a:xfrm>
            <a:off x="6525486" y="2465489"/>
            <a:ext cx="1547700" cy="429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3" name="Google Shape;133;p18"/>
          <p:cNvSpPr txBox="1"/>
          <p:nvPr>
            <p:ph type="title"/>
          </p:nvPr>
        </p:nvSpPr>
        <p:spPr>
          <a:xfrm>
            <a:off x="276075" y="609600"/>
            <a:ext cx="42489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4" name="Google Shape;134;p18"/>
          <p:cNvSpPr txBox="1"/>
          <p:nvPr>
            <p:ph idx="7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18"/>
          <p:cNvSpPr txBox="1"/>
          <p:nvPr>
            <p:ph idx="8" type="body"/>
          </p:nvPr>
        </p:nvSpPr>
        <p:spPr>
          <a:xfrm>
            <a:off x="1987875" y="4727233"/>
            <a:ext cx="1755000" cy="1095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7" name="Google Shape;137;p18"/>
          <p:cNvSpPr txBox="1"/>
          <p:nvPr>
            <p:ph idx="9" type="body"/>
          </p:nvPr>
        </p:nvSpPr>
        <p:spPr>
          <a:xfrm>
            <a:off x="6536675" y="4727233"/>
            <a:ext cx="1699800" cy="1095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●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○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layfair Display"/>
              <a:buChar char="■"/>
              <a:defRPr sz="1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">
  <p:cSld name="BLANK_1_1_1_1_2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/>
          <p:nvPr>
            <p:ph idx="2" type="pic"/>
          </p:nvPr>
        </p:nvSpPr>
        <p:spPr>
          <a:xfrm>
            <a:off x="4138225" y="690500"/>
            <a:ext cx="1152300" cy="16047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19"/>
          <p:cNvSpPr/>
          <p:nvPr>
            <p:ph idx="3" type="pic"/>
          </p:nvPr>
        </p:nvSpPr>
        <p:spPr>
          <a:xfrm>
            <a:off x="4138225" y="2609583"/>
            <a:ext cx="1152300" cy="160470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19"/>
          <p:cNvSpPr/>
          <p:nvPr>
            <p:ph idx="4" type="pic"/>
          </p:nvPr>
        </p:nvSpPr>
        <p:spPr>
          <a:xfrm>
            <a:off x="4138213" y="4538417"/>
            <a:ext cx="1152300" cy="1604700"/>
          </a:xfrm>
          <a:prstGeom prst="rect">
            <a:avLst/>
          </a:prstGeom>
          <a:noFill/>
          <a:ln>
            <a:noFill/>
          </a:ln>
        </p:spPr>
      </p:sp>
      <p:sp>
        <p:nvSpPr>
          <p:cNvPr id="142" name="Google Shape;142;p19"/>
          <p:cNvSpPr/>
          <p:nvPr>
            <p:ph idx="5" type="pic"/>
          </p:nvPr>
        </p:nvSpPr>
        <p:spPr>
          <a:xfrm>
            <a:off x="6573252" y="690500"/>
            <a:ext cx="1152300" cy="16047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19"/>
          <p:cNvSpPr/>
          <p:nvPr>
            <p:ph idx="6" type="pic"/>
          </p:nvPr>
        </p:nvSpPr>
        <p:spPr>
          <a:xfrm>
            <a:off x="6573252" y="2609583"/>
            <a:ext cx="1152300" cy="16047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19"/>
          <p:cNvSpPr/>
          <p:nvPr>
            <p:ph idx="7" type="pic"/>
          </p:nvPr>
        </p:nvSpPr>
        <p:spPr>
          <a:xfrm>
            <a:off x="6573252" y="4538417"/>
            <a:ext cx="1152300" cy="16047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19"/>
          <p:cNvSpPr txBox="1"/>
          <p:nvPr>
            <p:ph idx="1" type="subTitle"/>
          </p:nvPr>
        </p:nvSpPr>
        <p:spPr>
          <a:xfrm>
            <a:off x="5406561" y="4551533"/>
            <a:ext cx="1019100" cy="57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8" type="subTitle"/>
          </p:nvPr>
        </p:nvSpPr>
        <p:spPr>
          <a:xfrm>
            <a:off x="5406561" y="2601967"/>
            <a:ext cx="1019100" cy="57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7" name="Google Shape;147;p19"/>
          <p:cNvSpPr txBox="1"/>
          <p:nvPr>
            <p:ph idx="9" type="subTitle"/>
          </p:nvPr>
        </p:nvSpPr>
        <p:spPr>
          <a:xfrm>
            <a:off x="5406561" y="690967"/>
            <a:ext cx="1019100" cy="57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8" name="Google Shape;148;p19"/>
          <p:cNvSpPr txBox="1"/>
          <p:nvPr>
            <p:ph idx="13" type="subTitle"/>
          </p:nvPr>
        </p:nvSpPr>
        <p:spPr>
          <a:xfrm>
            <a:off x="7840736" y="4551533"/>
            <a:ext cx="1019100" cy="57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9" name="Google Shape;149;p19"/>
          <p:cNvSpPr txBox="1"/>
          <p:nvPr>
            <p:ph idx="14" type="subTitle"/>
          </p:nvPr>
        </p:nvSpPr>
        <p:spPr>
          <a:xfrm>
            <a:off x="7840736" y="2601967"/>
            <a:ext cx="1019100" cy="57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50" name="Google Shape;150;p19"/>
          <p:cNvSpPr txBox="1"/>
          <p:nvPr>
            <p:ph idx="15" type="subTitle"/>
          </p:nvPr>
        </p:nvSpPr>
        <p:spPr>
          <a:xfrm>
            <a:off x="7840736" y="690967"/>
            <a:ext cx="1019100" cy="57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51" name="Google Shape;151;p19"/>
          <p:cNvSpPr txBox="1"/>
          <p:nvPr>
            <p:ph idx="16" type="subTitle"/>
          </p:nvPr>
        </p:nvSpPr>
        <p:spPr>
          <a:xfrm>
            <a:off x="5406550" y="1973533"/>
            <a:ext cx="1019100" cy="32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52" name="Google Shape;152;p19"/>
          <p:cNvSpPr txBox="1"/>
          <p:nvPr>
            <p:ph idx="17" type="subTitle"/>
          </p:nvPr>
        </p:nvSpPr>
        <p:spPr>
          <a:xfrm>
            <a:off x="7840725" y="1973533"/>
            <a:ext cx="1019100" cy="32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53" name="Google Shape;153;p19"/>
          <p:cNvSpPr txBox="1"/>
          <p:nvPr>
            <p:ph idx="18" type="subTitle"/>
          </p:nvPr>
        </p:nvSpPr>
        <p:spPr>
          <a:xfrm>
            <a:off x="5406550" y="3898370"/>
            <a:ext cx="1019100" cy="32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54" name="Google Shape;154;p19"/>
          <p:cNvSpPr txBox="1"/>
          <p:nvPr>
            <p:ph idx="19" type="subTitle"/>
          </p:nvPr>
        </p:nvSpPr>
        <p:spPr>
          <a:xfrm>
            <a:off x="7840725" y="3898370"/>
            <a:ext cx="1019100" cy="32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55" name="Google Shape;155;p19"/>
          <p:cNvSpPr txBox="1"/>
          <p:nvPr>
            <p:ph idx="20" type="subTitle"/>
          </p:nvPr>
        </p:nvSpPr>
        <p:spPr>
          <a:xfrm>
            <a:off x="5406550" y="5823203"/>
            <a:ext cx="1019100" cy="32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56" name="Google Shape;156;p19"/>
          <p:cNvSpPr txBox="1"/>
          <p:nvPr>
            <p:ph idx="21" type="subTitle"/>
          </p:nvPr>
        </p:nvSpPr>
        <p:spPr>
          <a:xfrm>
            <a:off x="7840725" y="5823203"/>
            <a:ext cx="1019100" cy="32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57" name="Google Shape;157;p19"/>
          <p:cNvSpPr txBox="1"/>
          <p:nvPr>
            <p:ph type="title"/>
          </p:nvPr>
        </p:nvSpPr>
        <p:spPr>
          <a:xfrm>
            <a:off x="276075" y="609600"/>
            <a:ext cx="38001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58" name="Google Shape;158;p19"/>
          <p:cNvSpPr txBox="1"/>
          <p:nvPr>
            <p:ph idx="22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59" name="Google Shape;159;p19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BLANK_1_1_1_1_1_1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/>
          <p:nvPr>
            <p:ph type="title"/>
          </p:nvPr>
        </p:nvSpPr>
        <p:spPr>
          <a:xfrm>
            <a:off x="276075" y="609600"/>
            <a:ext cx="85944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62" name="Google Shape;162;p20"/>
          <p:cNvSpPr txBox="1"/>
          <p:nvPr>
            <p:ph idx="1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63" name="Google Shape;163;p20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" name="Google Shape;164;p20"/>
          <p:cNvSpPr txBox="1"/>
          <p:nvPr>
            <p:ph idx="2" type="body"/>
          </p:nvPr>
        </p:nvSpPr>
        <p:spPr>
          <a:xfrm>
            <a:off x="276075" y="2351233"/>
            <a:ext cx="4342800" cy="9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statement with picture">
  <p:cSld name="BLANK_1_1_1_1_1_1_1_2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>
            <p:ph type="title"/>
          </p:nvPr>
        </p:nvSpPr>
        <p:spPr>
          <a:xfrm>
            <a:off x="1182150" y="2353800"/>
            <a:ext cx="6779700" cy="235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7" name="Google Shape;167;p21"/>
          <p:cNvSpPr txBox="1"/>
          <p:nvPr>
            <p:ph idx="2" type="title"/>
          </p:nvPr>
        </p:nvSpPr>
        <p:spPr>
          <a:xfrm>
            <a:off x="1182150" y="5410733"/>
            <a:ext cx="67797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8" name="Google Shape;168;p21"/>
          <p:cNvSpPr txBox="1"/>
          <p:nvPr>
            <p:ph idx="1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69" name="Google Shape;169;p21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0" name="Google Shape;170;p21"/>
          <p:cNvSpPr/>
          <p:nvPr>
            <p:ph idx="3" type="pic"/>
          </p:nvPr>
        </p:nvSpPr>
        <p:spPr>
          <a:xfrm>
            <a:off x="0" y="0"/>
            <a:ext cx="9144000" cy="1438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bg>
      <p:bgPr>
        <a:solidFill>
          <a:schemeClr val="dk2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>
            <p:ph type="title"/>
          </p:nvPr>
        </p:nvSpPr>
        <p:spPr>
          <a:xfrm>
            <a:off x="270983" y="2646700"/>
            <a:ext cx="3342900" cy="364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73" name="Google Shape;173;p22"/>
          <p:cNvSpPr txBox="1"/>
          <p:nvPr>
            <p:ph idx="2" type="title"/>
          </p:nvPr>
        </p:nvSpPr>
        <p:spPr>
          <a:xfrm>
            <a:off x="270983" y="3897100"/>
            <a:ext cx="33429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4" name="Google Shape;174;p22"/>
          <p:cNvSpPr txBox="1"/>
          <p:nvPr>
            <p:ph idx="3" type="title"/>
          </p:nvPr>
        </p:nvSpPr>
        <p:spPr>
          <a:xfrm>
            <a:off x="270983" y="5147500"/>
            <a:ext cx="33429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5" name="Google Shape;175;p22"/>
          <p:cNvSpPr txBox="1"/>
          <p:nvPr>
            <p:ph idx="4" type="title"/>
          </p:nvPr>
        </p:nvSpPr>
        <p:spPr>
          <a:xfrm>
            <a:off x="4858317" y="2646700"/>
            <a:ext cx="33429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6" name="Google Shape;176;p22"/>
          <p:cNvSpPr txBox="1"/>
          <p:nvPr>
            <p:ph idx="5" type="title"/>
          </p:nvPr>
        </p:nvSpPr>
        <p:spPr>
          <a:xfrm>
            <a:off x="4858317" y="3897100"/>
            <a:ext cx="33429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7" name="Google Shape;177;p22"/>
          <p:cNvSpPr txBox="1"/>
          <p:nvPr>
            <p:ph idx="6" type="title"/>
          </p:nvPr>
        </p:nvSpPr>
        <p:spPr>
          <a:xfrm>
            <a:off x="4858317" y="5147500"/>
            <a:ext cx="3342900" cy="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8" name="Google Shape;178;p22"/>
          <p:cNvSpPr txBox="1"/>
          <p:nvPr>
            <p:ph idx="7" type="title"/>
          </p:nvPr>
        </p:nvSpPr>
        <p:spPr>
          <a:xfrm>
            <a:off x="276075" y="609600"/>
            <a:ext cx="85944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9" name="Google Shape;179;p22"/>
          <p:cNvSpPr txBox="1"/>
          <p:nvPr>
            <p:ph idx="1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80" name="Google Shape;180;p22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1" name="Google Shape;181;p22"/>
          <p:cNvSpPr txBox="1"/>
          <p:nvPr>
            <p:ph idx="8" type="subTitle"/>
          </p:nvPr>
        </p:nvSpPr>
        <p:spPr>
          <a:xfrm>
            <a:off x="271825" y="2396533"/>
            <a:ext cx="1809900" cy="18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82" name="Google Shape;182;p22"/>
          <p:cNvSpPr txBox="1"/>
          <p:nvPr>
            <p:ph idx="9" type="subTitle"/>
          </p:nvPr>
        </p:nvSpPr>
        <p:spPr>
          <a:xfrm>
            <a:off x="4858700" y="2396533"/>
            <a:ext cx="1809900" cy="18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83" name="Google Shape;183;p22"/>
          <p:cNvSpPr txBox="1"/>
          <p:nvPr>
            <p:ph idx="13" type="subTitle"/>
          </p:nvPr>
        </p:nvSpPr>
        <p:spPr>
          <a:xfrm>
            <a:off x="271825" y="3646933"/>
            <a:ext cx="1809900" cy="18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84" name="Google Shape;184;p22"/>
          <p:cNvSpPr txBox="1"/>
          <p:nvPr>
            <p:ph idx="14" type="subTitle"/>
          </p:nvPr>
        </p:nvSpPr>
        <p:spPr>
          <a:xfrm>
            <a:off x="271825" y="4897333"/>
            <a:ext cx="1809900" cy="18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85" name="Google Shape;185;p22"/>
          <p:cNvSpPr txBox="1"/>
          <p:nvPr>
            <p:ph idx="15" type="subTitle"/>
          </p:nvPr>
        </p:nvSpPr>
        <p:spPr>
          <a:xfrm>
            <a:off x="4858700" y="3646933"/>
            <a:ext cx="1809900" cy="18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  <p:sp>
        <p:nvSpPr>
          <p:cNvPr id="186" name="Google Shape;186;p22"/>
          <p:cNvSpPr txBox="1"/>
          <p:nvPr>
            <p:ph idx="16" type="subTitle"/>
          </p:nvPr>
        </p:nvSpPr>
        <p:spPr>
          <a:xfrm>
            <a:off x="4858700" y="4897333"/>
            <a:ext cx="1809900" cy="18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Lato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image with right text">
  <p:cSld name="BLANK_1_1_1_1_1_1_1_1_1_1_1_1_1_1_1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/>
          <p:nvPr>
            <p:ph idx="2" type="pic"/>
          </p:nvPr>
        </p:nvSpPr>
        <p:spPr>
          <a:xfrm>
            <a:off x="0" y="0"/>
            <a:ext cx="43488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"/>
          <p:cNvSpPr txBox="1"/>
          <p:nvPr>
            <p:ph idx="1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90" name="Google Shape;190;p23"/>
          <p:cNvSpPr txBox="1"/>
          <p:nvPr>
            <p:ph type="title"/>
          </p:nvPr>
        </p:nvSpPr>
        <p:spPr>
          <a:xfrm>
            <a:off x="4618950" y="609600"/>
            <a:ext cx="4251600" cy="1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1" name="Google Shape;191;p23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2" name="Google Shape;192;p23"/>
          <p:cNvSpPr txBox="1"/>
          <p:nvPr>
            <p:ph idx="3" type="subTitle"/>
          </p:nvPr>
        </p:nvSpPr>
        <p:spPr>
          <a:xfrm>
            <a:off x="4618950" y="3765211"/>
            <a:ext cx="42516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3" name="Google Shape;193;p23"/>
          <p:cNvSpPr txBox="1"/>
          <p:nvPr>
            <p:ph idx="4" type="body"/>
          </p:nvPr>
        </p:nvSpPr>
        <p:spPr>
          <a:xfrm>
            <a:off x="4618950" y="4610000"/>
            <a:ext cx="4251600" cy="120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right image">
  <p:cSld name="BLANK_1_1_1_1_1_1_1_1_1_1_1_1_1_1_1_1_2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/>
          <p:nvPr>
            <p:ph idx="2" type="pic"/>
          </p:nvPr>
        </p:nvSpPr>
        <p:spPr>
          <a:xfrm>
            <a:off x="6877724" y="0"/>
            <a:ext cx="2266200" cy="45399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4"/>
          <p:cNvSpPr txBox="1"/>
          <p:nvPr>
            <p:ph type="title"/>
          </p:nvPr>
        </p:nvSpPr>
        <p:spPr>
          <a:xfrm>
            <a:off x="276075" y="609600"/>
            <a:ext cx="85944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7" name="Google Shape;197;p24"/>
          <p:cNvSpPr txBox="1"/>
          <p:nvPr>
            <p:ph idx="1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198" name="Google Shape;198;p24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/>
          <p:nvPr>
            <p:ph idx="12" type="sldNum"/>
          </p:nvPr>
        </p:nvSpPr>
        <p:spPr>
          <a:xfrm>
            <a:off x="8556784" y="6333134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1" name="Google Shape;201;p25"/>
          <p:cNvSpPr txBox="1"/>
          <p:nvPr>
            <p:ph type="title"/>
          </p:nvPr>
        </p:nvSpPr>
        <p:spPr>
          <a:xfrm>
            <a:off x="276075" y="609600"/>
            <a:ext cx="8594400" cy="7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02" name="Google Shape;202;p25"/>
          <p:cNvSpPr txBox="1"/>
          <p:nvPr>
            <p:ph idx="1" type="subTitle"/>
          </p:nvPr>
        </p:nvSpPr>
        <p:spPr>
          <a:xfrm>
            <a:off x="1114250" y="2505333"/>
            <a:ext cx="9186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03" name="Google Shape;203;p25"/>
          <p:cNvSpPr txBox="1"/>
          <p:nvPr>
            <p:ph idx="2" type="subTitle"/>
          </p:nvPr>
        </p:nvSpPr>
        <p:spPr>
          <a:xfrm>
            <a:off x="2135350" y="2505333"/>
            <a:ext cx="29334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idx="3" type="subTitle"/>
          </p:nvPr>
        </p:nvSpPr>
        <p:spPr>
          <a:xfrm>
            <a:off x="5787475" y="2550533"/>
            <a:ext cx="30726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05" name="Google Shape;205;p25"/>
          <p:cNvSpPr txBox="1"/>
          <p:nvPr>
            <p:ph idx="4" type="subTitle"/>
          </p:nvPr>
        </p:nvSpPr>
        <p:spPr>
          <a:xfrm>
            <a:off x="1114250" y="3755733"/>
            <a:ext cx="9186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5" type="subTitle"/>
          </p:nvPr>
        </p:nvSpPr>
        <p:spPr>
          <a:xfrm>
            <a:off x="2135350" y="3755733"/>
            <a:ext cx="29334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07" name="Google Shape;207;p25"/>
          <p:cNvSpPr txBox="1"/>
          <p:nvPr>
            <p:ph idx="6" type="subTitle"/>
          </p:nvPr>
        </p:nvSpPr>
        <p:spPr>
          <a:xfrm>
            <a:off x="5787475" y="3800933"/>
            <a:ext cx="30726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08" name="Google Shape;208;p25"/>
          <p:cNvSpPr txBox="1"/>
          <p:nvPr>
            <p:ph idx="7" type="subTitle"/>
          </p:nvPr>
        </p:nvSpPr>
        <p:spPr>
          <a:xfrm>
            <a:off x="1114250" y="5006133"/>
            <a:ext cx="9186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8" type="subTitle"/>
          </p:nvPr>
        </p:nvSpPr>
        <p:spPr>
          <a:xfrm>
            <a:off x="2135350" y="5006133"/>
            <a:ext cx="29334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9" type="subTitle"/>
          </p:nvPr>
        </p:nvSpPr>
        <p:spPr>
          <a:xfrm>
            <a:off x="5787475" y="5051333"/>
            <a:ext cx="3072600" cy="55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1">
  <p:cSld name="CUSTOM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6"/>
          <p:cNvSpPr txBox="1"/>
          <p:nvPr/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6"/>
          <p:cNvSpPr txBox="1"/>
          <p:nvPr>
            <p:ph type="title"/>
          </p:nvPr>
        </p:nvSpPr>
        <p:spPr>
          <a:xfrm>
            <a:off x="837250" y="609600"/>
            <a:ext cx="68856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14" name="Google Shape;214;p26"/>
          <p:cNvSpPr txBox="1"/>
          <p:nvPr>
            <p:ph idx="1" type="subTitle"/>
          </p:nvPr>
        </p:nvSpPr>
        <p:spPr>
          <a:xfrm>
            <a:off x="276075" y="1592000"/>
            <a:ext cx="1990200" cy="71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215" name="Google Shape;215;p26"/>
          <p:cNvSpPr txBox="1"/>
          <p:nvPr>
            <p:ph idx="2" type="subTitle"/>
          </p:nvPr>
        </p:nvSpPr>
        <p:spPr>
          <a:xfrm>
            <a:off x="3074775" y="1592000"/>
            <a:ext cx="4164900" cy="30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216" name="Google Shape;216;p26"/>
          <p:cNvSpPr txBox="1"/>
          <p:nvPr>
            <p:ph idx="3" type="body"/>
          </p:nvPr>
        </p:nvSpPr>
        <p:spPr>
          <a:xfrm>
            <a:off x="3074775" y="2498133"/>
            <a:ext cx="1513500" cy="1536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17" name="Google Shape;217;p26"/>
          <p:cNvSpPr txBox="1"/>
          <p:nvPr>
            <p:ph idx="4" type="subTitle"/>
          </p:nvPr>
        </p:nvSpPr>
        <p:spPr>
          <a:xfrm>
            <a:off x="3074775" y="2183933"/>
            <a:ext cx="1513500" cy="19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18" name="Google Shape;218;p26"/>
          <p:cNvSpPr txBox="1"/>
          <p:nvPr>
            <p:ph idx="5" type="body"/>
          </p:nvPr>
        </p:nvSpPr>
        <p:spPr>
          <a:xfrm>
            <a:off x="4882875" y="2498133"/>
            <a:ext cx="1513500" cy="1536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19" name="Google Shape;219;p26"/>
          <p:cNvSpPr txBox="1"/>
          <p:nvPr>
            <p:ph idx="6" type="subTitle"/>
          </p:nvPr>
        </p:nvSpPr>
        <p:spPr>
          <a:xfrm>
            <a:off x="4882875" y="2183933"/>
            <a:ext cx="1513500" cy="19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0" name="Google Shape;220;p26"/>
          <p:cNvSpPr txBox="1"/>
          <p:nvPr>
            <p:ph idx="7" type="body"/>
          </p:nvPr>
        </p:nvSpPr>
        <p:spPr>
          <a:xfrm>
            <a:off x="6690975" y="2498133"/>
            <a:ext cx="1513500" cy="1536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21" name="Google Shape;221;p26"/>
          <p:cNvSpPr txBox="1"/>
          <p:nvPr>
            <p:ph idx="8" type="subTitle"/>
          </p:nvPr>
        </p:nvSpPr>
        <p:spPr>
          <a:xfrm>
            <a:off x="6690975" y="2183933"/>
            <a:ext cx="1513500" cy="19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2" name="Google Shape;222;p26"/>
          <p:cNvSpPr txBox="1"/>
          <p:nvPr>
            <p:ph idx="9" type="subTitle"/>
          </p:nvPr>
        </p:nvSpPr>
        <p:spPr>
          <a:xfrm>
            <a:off x="276075" y="694317"/>
            <a:ext cx="3360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23" name="Google Shape;223;p26"/>
          <p:cNvSpPr/>
          <p:nvPr>
            <p:ph idx="13" type="pic"/>
          </p:nvPr>
        </p:nvSpPr>
        <p:spPr>
          <a:xfrm>
            <a:off x="-74" y="5322000"/>
            <a:ext cx="2266200" cy="1536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2">
  <p:cSld name="CUSTOM_1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/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7"/>
          <p:cNvSpPr txBox="1"/>
          <p:nvPr>
            <p:ph type="title"/>
          </p:nvPr>
        </p:nvSpPr>
        <p:spPr>
          <a:xfrm>
            <a:off x="837250" y="609600"/>
            <a:ext cx="68856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27" name="Google Shape;227;p27"/>
          <p:cNvSpPr txBox="1"/>
          <p:nvPr>
            <p:ph idx="1" type="subTitle"/>
          </p:nvPr>
        </p:nvSpPr>
        <p:spPr>
          <a:xfrm>
            <a:off x="276075" y="1592000"/>
            <a:ext cx="4992600" cy="71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 Medium"/>
              <a:buNone/>
              <a:defRPr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/>
        </p:txBody>
      </p:sp>
      <p:sp>
        <p:nvSpPr>
          <p:cNvPr id="228" name="Google Shape;228;p27"/>
          <p:cNvSpPr txBox="1"/>
          <p:nvPr>
            <p:ph idx="2" type="subTitle"/>
          </p:nvPr>
        </p:nvSpPr>
        <p:spPr>
          <a:xfrm>
            <a:off x="276075" y="694317"/>
            <a:ext cx="3360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29" name="Google Shape;229;p27"/>
          <p:cNvSpPr txBox="1"/>
          <p:nvPr>
            <p:ph idx="3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  <p:sp>
        <p:nvSpPr>
          <p:cNvPr id="230" name="Google Shape;230;p27"/>
          <p:cNvSpPr txBox="1"/>
          <p:nvPr>
            <p:ph idx="4" type="body"/>
          </p:nvPr>
        </p:nvSpPr>
        <p:spPr>
          <a:xfrm>
            <a:off x="276075" y="5357650"/>
            <a:ext cx="2463300" cy="918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31" name="Google Shape;231;p27"/>
          <p:cNvSpPr txBox="1"/>
          <p:nvPr>
            <p:ph idx="5" type="subTitle"/>
          </p:nvPr>
        </p:nvSpPr>
        <p:spPr>
          <a:xfrm>
            <a:off x="276075" y="5012833"/>
            <a:ext cx="2463300" cy="19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2" name="Google Shape;232;p27"/>
          <p:cNvSpPr txBox="1"/>
          <p:nvPr>
            <p:ph idx="6" type="body"/>
          </p:nvPr>
        </p:nvSpPr>
        <p:spPr>
          <a:xfrm>
            <a:off x="3074775" y="5357650"/>
            <a:ext cx="2463300" cy="918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33" name="Google Shape;233;p27"/>
          <p:cNvSpPr txBox="1"/>
          <p:nvPr>
            <p:ph idx="7" type="subTitle"/>
          </p:nvPr>
        </p:nvSpPr>
        <p:spPr>
          <a:xfrm>
            <a:off x="3074775" y="5012833"/>
            <a:ext cx="2463300" cy="19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4" name="Google Shape;234;p27"/>
          <p:cNvSpPr txBox="1"/>
          <p:nvPr>
            <p:ph idx="8" type="body"/>
          </p:nvPr>
        </p:nvSpPr>
        <p:spPr>
          <a:xfrm>
            <a:off x="5873475" y="5357650"/>
            <a:ext cx="2463300" cy="918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at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Lato"/>
              <a:buChar char="■"/>
              <a:defRPr sz="1000"/>
            </a:lvl9pPr>
          </a:lstStyle>
          <a:p/>
        </p:txBody>
      </p:sp>
      <p:sp>
        <p:nvSpPr>
          <p:cNvPr id="235" name="Google Shape;235;p27"/>
          <p:cNvSpPr txBox="1"/>
          <p:nvPr>
            <p:ph idx="9" type="subTitle"/>
          </p:nvPr>
        </p:nvSpPr>
        <p:spPr>
          <a:xfrm>
            <a:off x="5873475" y="5012833"/>
            <a:ext cx="2463300" cy="199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36" name="Google Shape;236;p27"/>
          <p:cNvSpPr/>
          <p:nvPr>
            <p:ph idx="13" type="pic"/>
          </p:nvPr>
        </p:nvSpPr>
        <p:spPr>
          <a:xfrm>
            <a:off x="276075" y="2769200"/>
            <a:ext cx="24633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237" name="Google Shape;237;p27"/>
          <p:cNvSpPr/>
          <p:nvPr>
            <p:ph idx="14" type="pic"/>
          </p:nvPr>
        </p:nvSpPr>
        <p:spPr>
          <a:xfrm>
            <a:off x="3074775" y="2769200"/>
            <a:ext cx="2463300" cy="2093700"/>
          </a:xfrm>
          <a:prstGeom prst="rect">
            <a:avLst/>
          </a:prstGeom>
          <a:noFill/>
          <a:ln>
            <a:noFill/>
          </a:ln>
        </p:spPr>
      </p:sp>
      <p:sp>
        <p:nvSpPr>
          <p:cNvPr id="238" name="Google Shape;238;p27"/>
          <p:cNvSpPr/>
          <p:nvPr>
            <p:ph idx="15" type="pic"/>
          </p:nvPr>
        </p:nvSpPr>
        <p:spPr>
          <a:xfrm>
            <a:off x="5873475" y="2764917"/>
            <a:ext cx="2463300" cy="2093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3">
  <p:cSld name="CUSTOM_1_1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/>
        </p:nvSpPr>
        <p:spPr>
          <a:xfrm>
            <a:off x="8656458" y="6421267"/>
            <a:ext cx="336000" cy="24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latin typeface="Lato"/>
                <a:ea typeface="Lato"/>
                <a:cs typeface="Lato"/>
                <a:sym typeface="Lato"/>
              </a:rPr>
              <a:t>‹#›</a:t>
            </a:fld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28"/>
          <p:cNvSpPr txBox="1"/>
          <p:nvPr>
            <p:ph type="title"/>
          </p:nvPr>
        </p:nvSpPr>
        <p:spPr>
          <a:xfrm>
            <a:off x="837250" y="609600"/>
            <a:ext cx="68856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42" name="Google Shape;242;p28"/>
          <p:cNvSpPr txBox="1"/>
          <p:nvPr>
            <p:ph idx="1" type="subTitle"/>
          </p:nvPr>
        </p:nvSpPr>
        <p:spPr>
          <a:xfrm>
            <a:off x="276075" y="694317"/>
            <a:ext cx="3360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43" name="Google Shape;243;p28"/>
          <p:cNvSpPr txBox="1"/>
          <p:nvPr>
            <p:ph idx="2" type="subTitle"/>
          </p:nvPr>
        </p:nvSpPr>
        <p:spPr>
          <a:xfrm>
            <a:off x="276075" y="6421267"/>
            <a:ext cx="2010000" cy="2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246" name="Google Shape;246;p29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" name="Google Shape;251;p3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" name="Google Shape;254;p32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5" name="Google Shape;255;p32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60" name="Google Shape;260;p34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5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6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265" name="Google Shape;265;p36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6" name="Google Shape;266;p36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8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271" name="Google Shape;271;p38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677325" y="2443700"/>
            <a:ext cx="3217200" cy="19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40"/>
          <p:cNvSpPr txBox="1"/>
          <p:nvPr>
            <p:ph idx="1" type="subTitle"/>
          </p:nvPr>
        </p:nvSpPr>
        <p:spPr>
          <a:xfrm>
            <a:off x="4406650" y="525000"/>
            <a:ext cx="4409700" cy="72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6" name="Google Shape;276;p40"/>
          <p:cNvSpPr txBox="1"/>
          <p:nvPr>
            <p:ph idx="2" type="subTitle"/>
          </p:nvPr>
        </p:nvSpPr>
        <p:spPr>
          <a:xfrm>
            <a:off x="4406650" y="1535607"/>
            <a:ext cx="4409700" cy="72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7" name="Google Shape;277;p40"/>
          <p:cNvSpPr txBox="1"/>
          <p:nvPr>
            <p:ph idx="3" type="subTitle"/>
          </p:nvPr>
        </p:nvSpPr>
        <p:spPr>
          <a:xfrm>
            <a:off x="4406650" y="4567427"/>
            <a:ext cx="4409700" cy="72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8" name="Google Shape;278;p40"/>
          <p:cNvSpPr txBox="1"/>
          <p:nvPr>
            <p:ph idx="4" type="subTitle"/>
          </p:nvPr>
        </p:nvSpPr>
        <p:spPr>
          <a:xfrm>
            <a:off x="4406650" y="2546213"/>
            <a:ext cx="4409700" cy="72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9" name="Google Shape;279;p40"/>
          <p:cNvSpPr txBox="1"/>
          <p:nvPr>
            <p:ph idx="5" type="subTitle"/>
          </p:nvPr>
        </p:nvSpPr>
        <p:spPr>
          <a:xfrm>
            <a:off x="4406650" y="5578033"/>
            <a:ext cx="4409700" cy="72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0" name="Google Shape;280;p40"/>
          <p:cNvSpPr txBox="1"/>
          <p:nvPr>
            <p:ph idx="6" type="subTitle"/>
          </p:nvPr>
        </p:nvSpPr>
        <p:spPr>
          <a:xfrm>
            <a:off x="4406650" y="3556820"/>
            <a:ext cx="4409700" cy="72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3" name="Google Shape;283;p41"/>
          <p:cNvSpPr txBox="1"/>
          <p:nvPr>
            <p:ph idx="1" type="body"/>
          </p:nvPr>
        </p:nvSpPr>
        <p:spPr>
          <a:xfrm>
            <a:off x="311700" y="1536633"/>
            <a:ext cx="4473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4" name="Google Shape;284;p41"/>
          <p:cNvSpPr/>
          <p:nvPr>
            <p:ph idx="2" type="pic"/>
          </p:nvPr>
        </p:nvSpPr>
        <p:spPr>
          <a:xfrm>
            <a:off x="4992024" y="1537033"/>
            <a:ext cx="3840300" cy="4555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/>
          <p:nvPr>
            <p:ph type="title"/>
          </p:nvPr>
        </p:nvSpPr>
        <p:spPr>
          <a:xfrm>
            <a:off x="483175" y="600033"/>
            <a:ext cx="81846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287" name="Google Shape;287;p42"/>
          <p:cNvSpPr txBox="1"/>
          <p:nvPr>
            <p:ph idx="1" type="body"/>
          </p:nvPr>
        </p:nvSpPr>
        <p:spPr>
          <a:xfrm>
            <a:off x="483150" y="2983717"/>
            <a:ext cx="36198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8" name="Google Shape;288;p42"/>
          <p:cNvSpPr txBox="1"/>
          <p:nvPr>
            <p:ph idx="2" type="body"/>
          </p:nvPr>
        </p:nvSpPr>
        <p:spPr>
          <a:xfrm>
            <a:off x="5048000" y="2983717"/>
            <a:ext cx="36198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42"/>
          <p:cNvSpPr txBox="1"/>
          <p:nvPr>
            <p:ph idx="3" type="subTitle"/>
          </p:nvPr>
        </p:nvSpPr>
        <p:spPr>
          <a:xfrm>
            <a:off x="483150" y="1781548"/>
            <a:ext cx="3619800" cy="72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0" name="Google Shape;290;p42"/>
          <p:cNvSpPr txBox="1"/>
          <p:nvPr>
            <p:ph idx="4" type="subTitle"/>
          </p:nvPr>
        </p:nvSpPr>
        <p:spPr>
          <a:xfrm>
            <a:off x="5048000" y="1781548"/>
            <a:ext cx="3619800" cy="72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3"/>
          <p:cNvSpPr txBox="1"/>
          <p:nvPr>
            <p:ph idx="1" type="body"/>
          </p:nvPr>
        </p:nvSpPr>
        <p:spPr>
          <a:xfrm>
            <a:off x="483175" y="3223333"/>
            <a:ext cx="24555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3" name="Google Shape;293;p43"/>
          <p:cNvSpPr txBox="1"/>
          <p:nvPr>
            <p:ph idx="2" type="body"/>
          </p:nvPr>
        </p:nvSpPr>
        <p:spPr>
          <a:xfrm>
            <a:off x="3347725" y="3223333"/>
            <a:ext cx="24555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4" name="Google Shape;294;p43"/>
          <p:cNvSpPr txBox="1"/>
          <p:nvPr>
            <p:ph type="title"/>
          </p:nvPr>
        </p:nvSpPr>
        <p:spPr>
          <a:xfrm>
            <a:off x="483175" y="600033"/>
            <a:ext cx="8184600" cy="101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295" name="Google Shape;295;p43"/>
          <p:cNvSpPr txBox="1"/>
          <p:nvPr>
            <p:ph idx="3" type="subTitle"/>
          </p:nvPr>
        </p:nvSpPr>
        <p:spPr>
          <a:xfrm>
            <a:off x="483175" y="1781533"/>
            <a:ext cx="2455500" cy="1038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6" name="Google Shape;296;p43"/>
          <p:cNvSpPr txBox="1"/>
          <p:nvPr>
            <p:ph idx="4" type="subTitle"/>
          </p:nvPr>
        </p:nvSpPr>
        <p:spPr>
          <a:xfrm>
            <a:off x="3347725" y="1781533"/>
            <a:ext cx="2455500" cy="1038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7" name="Google Shape;297;p43"/>
          <p:cNvSpPr txBox="1"/>
          <p:nvPr>
            <p:ph idx="5" type="subTitle"/>
          </p:nvPr>
        </p:nvSpPr>
        <p:spPr>
          <a:xfrm>
            <a:off x="6212275" y="1781533"/>
            <a:ext cx="2455500" cy="1038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8" name="Google Shape;298;p43"/>
          <p:cNvSpPr txBox="1"/>
          <p:nvPr>
            <p:ph idx="6" type="body"/>
          </p:nvPr>
        </p:nvSpPr>
        <p:spPr>
          <a:xfrm>
            <a:off x="6212275" y="3223333"/>
            <a:ext cx="2455500" cy="31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4"/>
          <p:cNvSpPr txBox="1"/>
          <p:nvPr>
            <p:ph idx="1" type="body"/>
          </p:nvPr>
        </p:nvSpPr>
        <p:spPr>
          <a:xfrm>
            <a:off x="366725" y="2345458"/>
            <a:ext cx="38385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1" name="Google Shape;301;p44"/>
          <p:cNvSpPr txBox="1"/>
          <p:nvPr>
            <p:ph idx="2" type="body"/>
          </p:nvPr>
        </p:nvSpPr>
        <p:spPr>
          <a:xfrm>
            <a:off x="4938725" y="2345458"/>
            <a:ext cx="38385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2" name="Google Shape;302;p44"/>
          <p:cNvSpPr txBox="1"/>
          <p:nvPr>
            <p:ph idx="3" type="body"/>
          </p:nvPr>
        </p:nvSpPr>
        <p:spPr>
          <a:xfrm>
            <a:off x="366750" y="4864767"/>
            <a:ext cx="38385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3" name="Google Shape;303;p44"/>
          <p:cNvSpPr txBox="1"/>
          <p:nvPr>
            <p:ph idx="4" type="body"/>
          </p:nvPr>
        </p:nvSpPr>
        <p:spPr>
          <a:xfrm>
            <a:off x="4938750" y="4864767"/>
            <a:ext cx="38385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4" name="Google Shape;304;p44"/>
          <p:cNvSpPr txBox="1"/>
          <p:nvPr>
            <p:ph type="title"/>
          </p:nvPr>
        </p:nvSpPr>
        <p:spPr>
          <a:xfrm>
            <a:off x="366750" y="600033"/>
            <a:ext cx="81846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05" name="Google Shape;305;p44"/>
          <p:cNvSpPr txBox="1"/>
          <p:nvPr>
            <p:ph idx="5" type="subTitle"/>
          </p:nvPr>
        </p:nvSpPr>
        <p:spPr>
          <a:xfrm>
            <a:off x="366763" y="1703876"/>
            <a:ext cx="3838500" cy="641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6" name="Google Shape;306;p44"/>
          <p:cNvSpPr txBox="1"/>
          <p:nvPr>
            <p:ph idx="6" type="subTitle"/>
          </p:nvPr>
        </p:nvSpPr>
        <p:spPr>
          <a:xfrm>
            <a:off x="4938738" y="1703876"/>
            <a:ext cx="3838500" cy="641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4"/>
          <p:cNvSpPr txBox="1"/>
          <p:nvPr>
            <p:ph idx="7" type="subTitle"/>
          </p:nvPr>
        </p:nvSpPr>
        <p:spPr>
          <a:xfrm>
            <a:off x="4938761" y="4223150"/>
            <a:ext cx="3838500" cy="641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8" name="Google Shape;308;p44"/>
          <p:cNvSpPr txBox="1"/>
          <p:nvPr>
            <p:ph idx="8" type="subTitle"/>
          </p:nvPr>
        </p:nvSpPr>
        <p:spPr>
          <a:xfrm>
            <a:off x="366750" y="4223150"/>
            <a:ext cx="3838500" cy="641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1" name="Google Shape;311;p45"/>
          <p:cNvSpPr/>
          <p:nvPr>
            <p:ph idx="2" type="pic"/>
          </p:nvPr>
        </p:nvSpPr>
        <p:spPr>
          <a:xfrm>
            <a:off x="311700" y="1560567"/>
            <a:ext cx="8520600" cy="465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6"/>
          <p:cNvSpPr txBox="1"/>
          <p:nvPr>
            <p:ph idx="1" type="body"/>
          </p:nvPr>
        </p:nvSpPr>
        <p:spPr>
          <a:xfrm>
            <a:off x="311700" y="5440300"/>
            <a:ext cx="4027500" cy="12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4" name="Google Shape;314;p46"/>
          <p:cNvSpPr/>
          <p:nvPr>
            <p:ph idx="2" type="pic"/>
          </p:nvPr>
        </p:nvSpPr>
        <p:spPr>
          <a:xfrm>
            <a:off x="4804825" y="1511067"/>
            <a:ext cx="4027500" cy="31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46"/>
          <p:cNvSpPr/>
          <p:nvPr>
            <p:ph idx="3" type="pic"/>
          </p:nvPr>
        </p:nvSpPr>
        <p:spPr>
          <a:xfrm>
            <a:off x="311725" y="1511067"/>
            <a:ext cx="4027500" cy="31905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46"/>
          <p:cNvSpPr txBox="1"/>
          <p:nvPr>
            <p:ph idx="4" type="body"/>
          </p:nvPr>
        </p:nvSpPr>
        <p:spPr>
          <a:xfrm>
            <a:off x="4804825" y="5440300"/>
            <a:ext cx="4027500" cy="12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7" name="Google Shape;317;p4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8" name="Google Shape;318;p46"/>
          <p:cNvSpPr txBox="1"/>
          <p:nvPr>
            <p:ph idx="5" type="subTitle"/>
          </p:nvPr>
        </p:nvSpPr>
        <p:spPr>
          <a:xfrm>
            <a:off x="311725" y="4777200"/>
            <a:ext cx="4027500" cy="641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9" name="Google Shape;319;p46"/>
          <p:cNvSpPr txBox="1"/>
          <p:nvPr>
            <p:ph idx="6" type="subTitle"/>
          </p:nvPr>
        </p:nvSpPr>
        <p:spPr>
          <a:xfrm>
            <a:off x="4804825" y="4777200"/>
            <a:ext cx="4027500" cy="641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311700" y="5215600"/>
            <a:ext cx="26271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" name="Google Shape;322;p47"/>
          <p:cNvSpPr/>
          <p:nvPr>
            <p:ph idx="2" type="pic"/>
          </p:nvPr>
        </p:nvSpPr>
        <p:spPr>
          <a:xfrm>
            <a:off x="6205225" y="1504433"/>
            <a:ext cx="2627100" cy="303090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47"/>
          <p:cNvSpPr/>
          <p:nvPr>
            <p:ph idx="3" type="pic"/>
          </p:nvPr>
        </p:nvSpPr>
        <p:spPr>
          <a:xfrm>
            <a:off x="311725" y="1504433"/>
            <a:ext cx="2627100" cy="303090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47"/>
          <p:cNvSpPr txBox="1"/>
          <p:nvPr>
            <p:ph idx="4" type="body"/>
          </p:nvPr>
        </p:nvSpPr>
        <p:spPr>
          <a:xfrm>
            <a:off x="6205225" y="5215600"/>
            <a:ext cx="26271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7"/>
          <p:cNvSpPr/>
          <p:nvPr>
            <p:ph idx="5" type="pic"/>
          </p:nvPr>
        </p:nvSpPr>
        <p:spPr>
          <a:xfrm>
            <a:off x="3255250" y="1504433"/>
            <a:ext cx="2627100" cy="30309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7"/>
          <p:cNvSpPr txBox="1"/>
          <p:nvPr>
            <p:ph idx="6" type="body"/>
          </p:nvPr>
        </p:nvSpPr>
        <p:spPr>
          <a:xfrm>
            <a:off x="3255250" y="5215600"/>
            <a:ext cx="2627100" cy="135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7" name="Google Shape;327;p4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8" name="Google Shape;328;p47"/>
          <p:cNvSpPr txBox="1"/>
          <p:nvPr>
            <p:ph idx="7" type="subTitle"/>
          </p:nvPr>
        </p:nvSpPr>
        <p:spPr>
          <a:xfrm>
            <a:off x="311725" y="4574000"/>
            <a:ext cx="2627100" cy="641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9" name="Google Shape;329;p47"/>
          <p:cNvSpPr txBox="1"/>
          <p:nvPr>
            <p:ph idx="8" type="subTitle"/>
          </p:nvPr>
        </p:nvSpPr>
        <p:spPr>
          <a:xfrm>
            <a:off x="6205225" y="4574000"/>
            <a:ext cx="2627100" cy="641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0" name="Google Shape;330;p47"/>
          <p:cNvSpPr txBox="1"/>
          <p:nvPr>
            <p:ph idx="9" type="subTitle"/>
          </p:nvPr>
        </p:nvSpPr>
        <p:spPr>
          <a:xfrm>
            <a:off x="3255250" y="4574000"/>
            <a:ext cx="2627100" cy="641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8"/>
          <p:cNvSpPr/>
          <p:nvPr>
            <p:ph idx="2" type="pic"/>
          </p:nvPr>
        </p:nvSpPr>
        <p:spPr>
          <a:xfrm>
            <a:off x="311700" y="593367"/>
            <a:ext cx="8520600" cy="562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9"/>
          <p:cNvSpPr/>
          <p:nvPr>
            <p:ph idx="2" type="pic"/>
          </p:nvPr>
        </p:nvSpPr>
        <p:spPr>
          <a:xfrm>
            <a:off x="3389600" y="158550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49"/>
          <p:cNvSpPr/>
          <p:nvPr>
            <p:ph idx="3" type="pic"/>
          </p:nvPr>
        </p:nvSpPr>
        <p:spPr>
          <a:xfrm>
            <a:off x="5195935" y="158550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6" name="Google Shape;336;p49"/>
          <p:cNvSpPr/>
          <p:nvPr>
            <p:ph idx="4" type="pic"/>
          </p:nvPr>
        </p:nvSpPr>
        <p:spPr>
          <a:xfrm>
            <a:off x="7002270" y="158550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7" name="Google Shape;337;p49"/>
          <p:cNvSpPr/>
          <p:nvPr>
            <p:ph idx="5" type="pic"/>
          </p:nvPr>
        </p:nvSpPr>
        <p:spPr>
          <a:xfrm>
            <a:off x="3389588" y="2405616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8" name="Google Shape;338;p49"/>
          <p:cNvSpPr/>
          <p:nvPr>
            <p:ph idx="6" type="pic"/>
          </p:nvPr>
        </p:nvSpPr>
        <p:spPr>
          <a:xfrm>
            <a:off x="5195922" y="2405616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39" name="Google Shape;339;p49"/>
          <p:cNvSpPr/>
          <p:nvPr>
            <p:ph idx="7" type="pic"/>
          </p:nvPr>
        </p:nvSpPr>
        <p:spPr>
          <a:xfrm>
            <a:off x="7002257" y="2405616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49"/>
          <p:cNvSpPr txBox="1"/>
          <p:nvPr>
            <p:ph type="title"/>
          </p:nvPr>
        </p:nvSpPr>
        <p:spPr>
          <a:xfrm>
            <a:off x="351550" y="593367"/>
            <a:ext cx="2596800" cy="227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1" name="Google Shape;341;p49"/>
          <p:cNvSpPr/>
          <p:nvPr>
            <p:ph idx="8" type="pic"/>
          </p:nvPr>
        </p:nvSpPr>
        <p:spPr>
          <a:xfrm>
            <a:off x="3389588" y="4652649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49"/>
          <p:cNvSpPr/>
          <p:nvPr>
            <p:ph idx="9" type="pic"/>
          </p:nvPr>
        </p:nvSpPr>
        <p:spPr>
          <a:xfrm>
            <a:off x="5195922" y="4652649"/>
            <a:ext cx="1643700" cy="2046900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49"/>
          <p:cNvSpPr/>
          <p:nvPr>
            <p:ph idx="13" type="pic"/>
          </p:nvPr>
        </p:nvSpPr>
        <p:spPr>
          <a:xfrm>
            <a:off x="7002257" y="4652649"/>
            <a:ext cx="1643700" cy="2046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idx="1" type="body"/>
          </p:nvPr>
        </p:nvSpPr>
        <p:spPr>
          <a:xfrm>
            <a:off x="283950" y="4221900"/>
            <a:ext cx="6424800" cy="20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  <a:defRPr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type="title"/>
          </p:nvPr>
        </p:nvSpPr>
        <p:spPr>
          <a:xfrm>
            <a:off x="278750" y="685200"/>
            <a:ext cx="5802000" cy="15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92">
          <p15:clr>
            <a:srgbClr val="E46962"/>
          </p15:clr>
        </p15:guide>
        <p15:guide id="4" orient="horz" pos="4126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384">
          <p15:clr>
            <a:srgbClr val="E46962"/>
          </p15:clr>
        </p15:guide>
        <p15:guide id="16" orient="horz" pos="3934">
          <p15:clr>
            <a:srgbClr val="E46962"/>
          </p15:clr>
        </p15:guide>
        <p15:guide id="17" orient="horz" pos="1513">
          <p15:clr>
            <a:srgbClr val="E46962"/>
          </p15:clr>
        </p15:guide>
        <p15:guide id="18" orient="horz" pos="1592">
          <p15:clr>
            <a:srgbClr val="E46962"/>
          </p15:clr>
        </p15:guide>
        <p15:guide id="19" orient="horz" pos="2725">
          <p15:clr>
            <a:srgbClr val="E46962"/>
          </p15:clr>
        </p15:guide>
        <p15:guide id="20" orient="horz" pos="2803">
          <p15:clr>
            <a:srgbClr val="E46962"/>
          </p15:clr>
        </p15:guide>
        <p15:guide id="21" pos="174">
          <p15:clr>
            <a:srgbClr val="E46962"/>
          </p15:clr>
        </p15:guide>
        <p15:guide id="22" pos="558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8" name="Google Shape;348;p50"/>
          <p:cNvCxnSpPr/>
          <p:nvPr/>
        </p:nvCxnSpPr>
        <p:spPr>
          <a:xfrm rot="10800000">
            <a:off x="750" y="481983"/>
            <a:ext cx="91020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50"/>
          <p:cNvCxnSpPr/>
          <p:nvPr/>
        </p:nvCxnSpPr>
        <p:spPr>
          <a:xfrm rot="10800000">
            <a:off x="228600" y="2346067"/>
            <a:ext cx="6425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50"/>
          <p:cNvSpPr txBox="1"/>
          <p:nvPr>
            <p:ph idx="4294967295" type="title"/>
          </p:nvPr>
        </p:nvSpPr>
        <p:spPr>
          <a:xfrm>
            <a:off x="1671000" y="609600"/>
            <a:ext cx="5802000" cy="1354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Parking Garage Management System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351" name="Google Shape;351;p50"/>
          <p:cNvSpPr txBox="1"/>
          <p:nvPr>
            <p:ph idx="4294967295" type="subTitle"/>
          </p:nvPr>
        </p:nvSpPr>
        <p:spPr>
          <a:xfrm>
            <a:off x="1482350" y="2993600"/>
            <a:ext cx="6400800" cy="29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b="1" lang="en-US" sz="18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Course: CS 401-02 Fall 2025</a:t>
            </a:r>
            <a:endParaRPr b="1" sz="18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 sz="16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Group 4:</a:t>
            </a:r>
            <a:endParaRPr sz="16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6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Tuan Do</a:t>
            </a:r>
            <a:endParaRPr sz="16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6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Matthew Gomez Smith</a:t>
            </a:r>
            <a:endParaRPr sz="16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6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Christopher Ovando Morales</a:t>
            </a:r>
            <a:endParaRPr sz="16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6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Kegang Peng</a:t>
            </a:r>
            <a:endParaRPr sz="16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600">
                <a:highlight>
                  <a:schemeClr val="dk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Diego Ruiz Paredes</a:t>
            </a:r>
            <a:endParaRPr sz="1600"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>
              <a:highlight>
                <a:schemeClr val="dk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white facade of a modern building under a bright blue sky. " id="356" name="Google Shape;356;p5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34193" t="0"/>
          <a:stretch/>
        </p:blipFill>
        <p:spPr>
          <a:xfrm>
            <a:off x="0" y="0"/>
            <a:ext cx="3617275" cy="6858002"/>
          </a:xfrm>
          <a:prstGeom prst="rect">
            <a:avLst/>
          </a:prstGeom>
        </p:spPr>
      </p:pic>
      <p:sp>
        <p:nvSpPr>
          <p:cNvPr id="357" name="Google Shape;357;p51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8" name="Google Shape;358;p51"/>
          <p:cNvSpPr txBox="1"/>
          <p:nvPr>
            <p:ph type="title"/>
          </p:nvPr>
        </p:nvSpPr>
        <p:spPr>
          <a:xfrm>
            <a:off x="3823800" y="130950"/>
            <a:ext cx="5320200" cy="9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latin typeface="Calibri"/>
                <a:ea typeface="Calibri"/>
                <a:cs typeface="Calibri"/>
                <a:sym typeface="Calibri"/>
              </a:rPr>
              <a:t>Project Overview</a:t>
            </a:r>
            <a:endParaRPr sz="13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51"/>
          <p:cNvSpPr txBox="1"/>
          <p:nvPr>
            <p:ph type="title"/>
          </p:nvPr>
        </p:nvSpPr>
        <p:spPr>
          <a:xfrm>
            <a:off x="3425550" y="664651"/>
            <a:ext cx="2199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300">
                <a:latin typeface="Times New Roman"/>
                <a:ea typeface="Times New Roman"/>
                <a:cs typeface="Times New Roman"/>
                <a:sym typeface="Times New Roman"/>
              </a:rPr>
              <a:t>How it works</a:t>
            </a:r>
            <a:r>
              <a:rPr lang="en-US" sz="23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5300"/>
          </a:p>
        </p:txBody>
      </p:sp>
      <p:sp>
        <p:nvSpPr>
          <p:cNvPr id="360" name="Google Shape;360;p51"/>
          <p:cNvSpPr txBox="1"/>
          <p:nvPr>
            <p:ph idx="4294967295" type="body"/>
          </p:nvPr>
        </p:nvSpPr>
        <p:spPr>
          <a:xfrm>
            <a:off x="3823800" y="1144476"/>
            <a:ext cx="5093400" cy="55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4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The Driver pulls up to the parking garage freely in our green future parking lot no paper ticket is needed. Our system takes a picture of the 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license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plate and auto 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generates 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an internal ticket with </a:t>
            </a: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</a:t>
            </a: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icense plate, entry time.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Automatically our system updates the 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total</a:t>
            </a: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 amount of cars in the parking garage dynamically.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Garage entrance has One-way Road Block Tire Spike to prevent driver leaving and a gate at exit.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Driver pulls up at the exit, System will read their license plate, pull up the internal ticket and calculate the fee.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User Interface will display fee, duration of stay and provide payment options, exit gate will open once ticket is paid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oof of a modern building underneath a sunny blue sky. " id="365" name="Google Shape;365;p52"/>
          <p:cNvPicPr preferRelativeResize="0"/>
          <p:nvPr/>
        </p:nvPicPr>
        <p:blipFill rotWithShape="1">
          <a:blip r:embed="rId3">
            <a:alphaModFix/>
          </a:blip>
          <a:srcRect b="56374" l="0" r="0" t="6107"/>
          <a:stretch/>
        </p:blipFill>
        <p:spPr>
          <a:xfrm>
            <a:off x="-2" y="-109952"/>
            <a:ext cx="914399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52"/>
          <p:cNvSpPr/>
          <p:nvPr/>
        </p:nvSpPr>
        <p:spPr>
          <a:xfrm>
            <a:off x="407100" y="1803800"/>
            <a:ext cx="2219400" cy="185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52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8" name="Google Shape;368;p52"/>
          <p:cNvSpPr txBox="1"/>
          <p:nvPr>
            <p:ph idx="6" type="body"/>
          </p:nvPr>
        </p:nvSpPr>
        <p:spPr>
          <a:xfrm>
            <a:off x="533550" y="1926800"/>
            <a:ext cx="18789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 a Ticket including: license plate, entry time, &amp; exit time.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9" name="Google Shape;369;p52"/>
          <p:cNvSpPr txBox="1"/>
          <p:nvPr>
            <p:ph type="title"/>
          </p:nvPr>
        </p:nvSpPr>
        <p:spPr>
          <a:xfrm>
            <a:off x="457200" y="30478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Functional </a:t>
            </a: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Requirements</a:t>
            </a:r>
            <a:endParaRPr/>
          </a:p>
        </p:txBody>
      </p:sp>
      <p:sp>
        <p:nvSpPr>
          <p:cNvPr id="370" name="Google Shape;370;p52"/>
          <p:cNvSpPr/>
          <p:nvPr/>
        </p:nvSpPr>
        <p:spPr>
          <a:xfrm>
            <a:off x="3415350" y="1805150"/>
            <a:ext cx="2219400" cy="185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1" name="Google Shape;371;p52"/>
          <p:cNvSpPr/>
          <p:nvPr/>
        </p:nvSpPr>
        <p:spPr>
          <a:xfrm>
            <a:off x="407100" y="4569975"/>
            <a:ext cx="2219400" cy="185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2" name="Google Shape;372;p52"/>
          <p:cNvSpPr/>
          <p:nvPr/>
        </p:nvSpPr>
        <p:spPr>
          <a:xfrm>
            <a:off x="6467400" y="1803800"/>
            <a:ext cx="2219400" cy="185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52"/>
          <p:cNvSpPr/>
          <p:nvPr/>
        </p:nvSpPr>
        <p:spPr>
          <a:xfrm>
            <a:off x="3437250" y="4569975"/>
            <a:ext cx="2219400" cy="185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4" name="Google Shape;374;p52"/>
          <p:cNvSpPr txBox="1"/>
          <p:nvPr>
            <p:ph idx="6" type="body"/>
          </p:nvPr>
        </p:nvSpPr>
        <p:spPr>
          <a:xfrm>
            <a:off x="3607500" y="1925450"/>
            <a:ext cx="18789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alculate a parking fee based on entry and exit time.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5" name="Google Shape;375;p52"/>
          <p:cNvSpPr/>
          <p:nvPr/>
        </p:nvSpPr>
        <p:spPr>
          <a:xfrm>
            <a:off x="6467400" y="4569975"/>
            <a:ext cx="2219400" cy="185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6" name="Google Shape;376;p52"/>
          <p:cNvSpPr txBox="1"/>
          <p:nvPr>
            <p:ph idx="6" type="body"/>
          </p:nvPr>
        </p:nvSpPr>
        <p:spPr>
          <a:xfrm>
            <a:off x="6637650" y="1925450"/>
            <a:ext cx="18789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interface shows their duration of stay, total fee, and payment options.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7" name="Google Shape;377;p52"/>
          <p:cNvSpPr txBox="1"/>
          <p:nvPr>
            <p:ph idx="6" type="body"/>
          </p:nvPr>
        </p:nvSpPr>
        <p:spPr>
          <a:xfrm>
            <a:off x="577350" y="4691625"/>
            <a:ext cx="18789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Handle payment processing.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8" name="Google Shape;378;p52"/>
          <p:cNvSpPr txBox="1"/>
          <p:nvPr>
            <p:ph idx="6" type="body"/>
          </p:nvPr>
        </p:nvSpPr>
        <p:spPr>
          <a:xfrm>
            <a:off x="3607500" y="4691625"/>
            <a:ext cx="18789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Maintain a live count of parked cars.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7916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9" name="Google Shape;379;p52"/>
          <p:cNvSpPr txBox="1"/>
          <p:nvPr>
            <p:ph idx="6" type="body"/>
          </p:nvPr>
        </p:nvSpPr>
        <p:spPr>
          <a:xfrm>
            <a:off x="6637650" y="4691625"/>
            <a:ext cx="18789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system must keep a record of reports generated by operators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oof of a modern building underneath a sunny blue sky. " id="384" name="Google Shape;384;p53"/>
          <p:cNvPicPr preferRelativeResize="0"/>
          <p:nvPr/>
        </p:nvPicPr>
        <p:blipFill rotWithShape="1">
          <a:blip r:embed="rId3">
            <a:alphaModFix/>
          </a:blip>
          <a:srcRect b="56374" l="0" r="0" t="6107"/>
          <a:stretch/>
        </p:blipFill>
        <p:spPr>
          <a:xfrm>
            <a:off x="-2" y="-109952"/>
            <a:ext cx="914399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53"/>
          <p:cNvSpPr/>
          <p:nvPr/>
        </p:nvSpPr>
        <p:spPr>
          <a:xfrm>
            <a:off x="577350" y="1773200"/>
            <a:ext cx="3059100" cy="19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53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7" name="Google Shape;387;p53"/>
          <p:cNvSpPr txBox="1"/>
          <p:nvPr>
            <p:ph idx="6" type="body"/>
          </p:nvPr>
        </p:nvSpPr>
        <p:spPr>
          <a:xfrm>
            <a:off x="833700" y="1925450"/>
            <a:ext cx="25773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calculation should be accurate to the minute to ensure accurate fee calculation.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8" name="Google Shape;388;p53"/>
          <p:cNvSpPr txBox="1"/>
          <p:nvPr>
            <p:ph type="title"/>
          </p:nvPr>
        </p:nvSpPr>
        <p:spPr>
          <a:xfrm>
            <a:off x="457200" y="30478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Non-Functional </a:t>
            </a: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Requirements</a:t>
            </a:r>
            <a:endParaRPr/>
          </a:p>
        </p:txBody>
      </p:sp>
      <p:sp>
        <p:nvSpPr>
          <p:cNvPr id="389" name="Google Shape;389;p53"/>
          <p:cNvSpPr/>
          <p:nvPr/>
        </p:nvSpPr>
        <p:spPr>
          <a:xfrm>
            <a:off x="5353175" y="1803800"/>
            <a:ext cx="2703300" cy="19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53"/>
          <p:cNvSpPr/>
          <p:nvPr/>
        </p:nvSpPr>
        <p:spPr>
          <a:xfrm>
            <a:off x="604950" y="4455475"/>
            <a:ext cx="3003900" cy="197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53"/>
          <p:cNvSpPr/>
          <p:nvPr/>
        </p:nvSpPr>
        <p:spPr>
          <a:xfrm>
            <a:off x="5353175" y="4515325"/>
            <a:ext cx="2703300" cy="19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53"/>
          <p:cNvSpPr txBox="1"/>
          <p:nvPr>
            <p:ph idx="6" type="body"/>
          </p:nvPr>
        </p:nvSpPr>
        <p:spPr>
          <a:xfrm>
            <a:off x="5412275" y="1925450"/>
            <a:ext cx="2577300" cy="171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must encrypt operator’s username and password.</a:t>
            </a:r>
            <a:endParaRPr sz="3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3" name="Google Shape;393;p53"/>
          <p:cNvSpPr txBox="1"/>
          <p:nvPr>
            <p:ph idx="6" type="body"/>
          </p:nvPr>
        </p:nvSpPr>
        <p:spPr>
          <a:xfrm>
            <a:off x="772500" y="4636975"/>
            <a:ext cx="2577300" cy="16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must process credit/debit card payments securely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4" name="Google Shape;394;p53"/>
          <p:cNvSpPr txBox="1"/>
          <p:nvPr>
            <p:ph idx="6" type="body"/>
          </p:nvPr>
        </p:nvSpPr>
        <p:spPr>
          <a:xfrm>
            <a:off x="5523425" y="4636975"/>
            <a:ext cx="2161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system requires uninterrupted access to internet services in order to function.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oof of a modern building underneath a sunny blue sky. " id="399" name="Google Shape;399;p54"/>
          <p:cNvPicPr preferRelativeResize="0"/>
          <p:nvPr/>
        </p:nvPicPr>
        <p:blipFill rotWithShape="1">
          <a:blip r:embed="rId3">
            <a:alphaModFix/>
          </a:blip>
          <a:srcRect b="56374" l="0" r="0" t="6107"/>
          <a:stretch/>
        </p:blipFill>
        <p:spPr>
          <a:xfrm>
            <a:off x="-2" y="-109952"/>
            <a:ext cx="914399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54"/>
          <p:cNvSpPr/>
          <p:nvPr/>
        </p:nvSpPr>
        <p:spPr>
          <a:xfrm>
            <a:off x="276075" y="1773200"/>
            <a:ext cx="2703300" cy="425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1" name="Google Shape;401;p54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2" name="Google Shape;402;p54"/>
          <p:cNvSpPr txBox="1"/>
          <p:nvPr>
            <p:ph idx="6" type="body"/>
          </p:nvPr>
        </p:nvSpPr>
        <p:spPr>
          <a:xfrm>
            <a:off x="457200" y="1950200"/>
            <a:ext cx="2316600" cy="390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Ticket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-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licensePlate:String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-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entryTime: DateTime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-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exitTime: DateTime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-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fee: double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-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duration DateTime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-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status: enum (Paid, Unpaid)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+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allSetters functions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+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allGetters functions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3" name="Google Shape;403;p54"/>
          <p:cNvSpPr txBox="1"/>
          <p:nvPr>
            <p:ph type="title"/>
          </p:nvPr>
        </p:nvSpPr>
        <p:spPr>
          <a:xfrm>
            <a:off x="457200" y="30478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</a:t>
            </a:r>
            <a:endParaRPr/>
          </a:p>
        </p:txBody>
      </p:sp>
      <p:sp>
        <p:nvSpPr>
          <p:cNvPr id="404" name="Google Shape;404;p54"/>
          <p:cNvSpPr/>
          <p:nvPr/>
        </p:nvSpPr>
        <p:spPr>
          <a:xfrm>
            <a:off x="3282613" y="1804700"/>
            <a:ext cx="2703300" cy="425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5" name="Google Shape;405;p54"/>
          <p:cNvSpPr txBox="1"/>
          <p:nvPr>
            <p:ph idx="6" type="body"/>
          </p:nvPr>
        </p:nvSpPr>
        <p:spPr>
          <a:xfrm>
            <a:off x="3435162" y="1950200"/>
            <a:ext cx="2434800" cy="390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Management System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ParkingGarage[]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reports []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HashMap: licensePlate to Ticket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+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lookUpTicket(string)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+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newTicket()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+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newParkingGarage()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6" name="Google Shape;406;p54"/>
          <p:cNvSpPr/>
          <p:nvPr/>
        </p:nvSpPr>
        <p:spPr>
          <a:xfrm>
            <a:off x="6289150" y="1804688"/>
            <a:ext cx="2703300" cy="425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54"/>
          <p:cNvSpPr txBox="1"/>
          <p:nvPr>
            <p:ph idx="6" type="body"/>
          </p:nvPr>
        </p:nvSpPr>
        <p:spPr>
          <a:xfrm>
            <a:off x="6494638" y="1950200"/>
            <a:ext cx="2161800" cy="390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ParkingGarage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totalSpaces: int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numOfVehicles: int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hourlyRate: double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en-US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Ticket[]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+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allSetters functions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+"/>
            </a:pPr>
            <a:r>
              <a:rPr lang="en-US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allGetters functions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oof of a modern building underneath a sunny blue sky. " id="412" name="Google Shape;412;p55"/>
          <p:cNvPicPr preferRelativeResize="0"/>
          <p:nvPr/>
        </p:nvPicPr>
        <p:blipFill rotWithShape="1">
          <a:blip r:embed="rId3">
            <a:alphaModFix/>
          </a:blip>
          <a:srcRect b="56374" l="0" r="0" t="6107"/>
          <a:stretch/>
        </p:blipFill>
        <p:spPr>
          <a:xfrm>
            <a:off x="-2" y="-109952"/>
            <a:ext cx="9143997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55"/>
          <p:cNvSpPr/>
          <p:nvPr/>
        </p:nvSpPr>
        <p:spPr>
          <a:xfrm>
            <a:off x="752825" y="1773200"/>
            <a:ext cx="3305700" cy="425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4" name="Google Shape;414;p55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5" name="Google Shape;415;p55"/>
          <p:cNvSpPr txBox="1"/>
          <p:nvPr>
            <p:ph idx="6" type="body"/>
          </p:nvPr>
        </p:nvSpPr>
        <p:spPr>
          <a:xfrm>
            <a:off x="849600" y="1950200"/>
            <a:ext cx="3080700" cy="390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Driver User Interface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-"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isTicketPaid boolean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+"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providePaymentOptions()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+"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readCreditCard()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+"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payFee()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6" name="Google Shape;416;p55"/>
          <p:cNvSpPr txBox="1"/>
          <p:nvPr>
            <p:ph type="title"/>
          </p:nvPr>
        </p:nvSpPr>
        <p:spPr>
          <a:xfrm>
            <a:off x="457200" y="30478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</a:t>
            </a:r>
            <a:endParaRPr/>
          </a:p>
        </p:txBody>
      </p:sp>
      <p:sp>
        <p:nvSpPr>
          <p:cNvPr id="417" name="Google Shape;417;p55"/>
          <p:cNvSpPr/>
          <p:nvPr/>
        </p:nvSpPr>
        <p:spPr>
          <a:xfrm>
            <a:off x="5268800" y="1773200"/>
            <a:ext cx="3080700" cy="4259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8" name="Google Shape;418;p55"/>
          <p:cNvSpPr txBox="1"/>
          <p:nvPr>
            <p:ph idx="6" type="body"/>
          </p:nvPr>
        </p:nvSpPr>
        <p:spPr>
          <a:xfrm>
            <a:off x="5488850" y="1950200"/>
            <a:ext cx="2677200" cy="408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Operator User Interface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+"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authenticateOperator()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+"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generateReport()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Char char="+"/>
            </a:pPr>
            <a:r>
              <a:rPr lang="en-US" sz="19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logOut()</a:t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6"/>
          <p:cNvSpPr txBox="1"/>
          <p:nvPr>
            <p:ph type="title"/>
          </p:nvPr>
        </p:nvSpPr>
        <p:spPr>
          <a:xfrm>
            <a:off x="1182150" y="3071838"/>
            <a:ext cx="6779700" cy="2353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254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Parking Garage Management System automates parking tracking and payments.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54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of 10 key functional and non-functional requirements.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54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•"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Overview of classes in the system.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54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Next Steps: Design database, user interface, and implement core logic.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540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Font typeface="Times New Roman"/>
              <a:buChar char="•"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4" name="Google Shape;424;p56"/>
          <p:cNvSpPr txBox="1"/>
          <p:nvPr>
            <p:ph idx="2" type="title"/>
          </p:nvPr>
        </p:nvSpPr>
        <p:spPr>
          <a:xfrm>
            <a:off x="1058450" y="1824308"/>
            <a:ext cx="6779700" cy="5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  <a:endParaRPr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A modern glass building under a sunny blue sky. " id="425" name="Google Shape;425;p56"/>
          <p:cNvPicPr preferRelativeResize="0"/>
          <p:nvPr/>
        </p:nvPicPr>
        <p:blipFill rotWithShape="1">
          <a:blip r:embed="rId3">
            <a:alphaModFix/>
          </a:blip>
          <a:srcRect b="36562" l="0" r="0" t="46565"/>
          <a:stretch/>
        </p:blipFill>
        <p:spPr>
          <a:xfrm>
            <a:off x="9127" y="0"/>
            <a:ext cx="9143997" cy="1371033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56"/>
          <p:cNvSpPr txBox="1"/>
          <p:nvPr>
            <p:ph idx="12" type="sldNum"/>
          </p:nvPr>
        </p:nvSpPr>
        <p:spPr>
          <a:xfrm>
            <a:off x="8656458" y="6421267"/>
            <a:ext cx="336000" cy="24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27" name="Google Shape;427;p56"/>
          <p:cNvCxnSpPr/>
          <p:nvPr/>
        </p:nvCxnSpPr>
        <p:spPr>
          <a:xfrm rot="10800000">
            <a:off x="283720" y="6143367"/>
            <a:ext cx="8577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ject Kickoff Presentation">
  <a:themeElements>
    <a:clrScheme name="Simple Light">
      <a:dk1>
        <a:srgbClr val="FBFBFB"/>
      </a:dk1>
      <a:lt1>
        <a:srgbClr val="1C2026"/>
      </a:lt1>
      <a:dk2>
        <a:srgbClr val="F5F5F5"/>
      </a:dk2>
      <a:lt2>
        <a:srgbClr val="1C2026"/>
      </a:lt2>
      <a:accent1>
        <a:srgbClr val="E9E9E9"/>
      </a:accent1>
      <a:accent2>
        <a:srgbClr val="7A7A7A"/>
      </a:accent2>
      <a:accent3>
        <a:srgbClr val="C2C2C2"/>
      </a:accent3>
      <a:accent4>
        <a:srgbClr val="434343"/>
      </a:accent4>
      <a:accent5>
        <a:srgbClr val="666666"/>
      </a:accent5>
      <a:accent6>
        <a:srgbClr val="999999"/>
      </a:accent6>
      <a:hlink>
        <a:srgbClr val="B7B7B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